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A120EB1-3EC2-418D-9DED-C513BE7D51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E1DDEF-F77A-421D-BA35-0954E2CCC5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54285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06894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2648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15348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74889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92475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95333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06313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55779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057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7872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2471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43784E-C86D-4D0A-809E-856B833A49D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AF58CC-D21B-436A-939B-D0B2BA8A6CA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5262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76400" y="-762000"/>
            <a:ext cx="5500178" cy="2438400"/>
          </a:xfrm>
        </p:spPr>
        <p:txBody>
          <a:bodyPr>
            <a:noAutofit/>
          </a:bodyPr>
          <a:lstStyle/>
          <a:p>
            <a:r>
              <a:rPr lang="en-US" sz="6000" dirty="0" smtClean="0">
                <a:solidFill>
                  <a:schemeClr val="tx2"/>
                </a:solidFill>
                <a:latin typeface="Bauhaus 93" pitchFamily="82" charset="0"/>
              </a:rPr>
              <a:t>Dust</a:t>
            </a:r>
            <a:r>
              <a:rPr lang="en-US" sz="6000" dirty="0" smtClean="0">
                <a:latin typeface="Bauhaus 93" pitchFamily="82" charset="0"/>
              </a:rPr>
              <a:t> </a:t>
            </a:r>
            <a:r>
              <a:rPr lang="en-US" sz="6000" dirty="0" smtClean="0">
                <a:solidFill>
                  <a:schemeClr val="tx2"/>
                </a:solidFill>
                <a:latin typeface="Bauhaus 93" pitchFamily="82" charset="0"/>
              </a:rPr>
              <a:t>Devil</a:t>
            </a:r>
            <a:r>
              <a:rPr lang="en-US" sz="6000" dirty="0" smtClean="0">
                <a:latin typeface="Bauhaus 93" pitchFamily="82" charset="0"/>
              </a:rPr>
              <a:t> </a:t>
            </a:r>
            <a:endParaRPr lang="en-US" sz="6000" dirty="0">
              <a:latin typeface="Bauhaus 93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876800" y="0"/>
            <a:ext cx="6400800" cy="228600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2"/>
                </a:solidFill>
                <a:latin typeface="Agency FB" pitchFamily="34" charset="0"/>
              </a:rPr>
              <a:t>By: Josh Burrell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8613" y="1295400"/>
            <a:ext cx="3276600" cy="24596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1189935"/>
            <a:ext cx="2616200" cy="34798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7613" y="6478009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Agency FB" pitchFamily="34" charset="0"/>
              </a:rPr>
              <a:t>Pictures from http:www.xweather.org/dust-devil    </a:t>
            </a:r>
            <a:endParaRPr lang="en-US" sz="2400" dirty="0">
              <a:latin typeface="Agency FB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715" y="4079769"/>
            <a:ext cx="3138898" cy="216136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991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219200" y="0"/>
            <a:ext cx="64559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just"/>
            <a:r>
              <a:rPr lang="en-US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What are dust Devils?</a:t>
            </a:r>
            <a:endParaRPr 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41967" y="921026"/>
            <a:ext cx="701040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-Dust Devils are small-scale rotations on the ground not associated with severe weather or </a:t>
            </a:r>
            <a:r>
              <a:rPr lang="en-US" sz="2800" dirty="0" err="1" smtClean="0">
                <a:solidFill>
                  <a:srgbClr val="FF0000"/>
                </a:solidFill>
                <a:latin typeface="Baskerville Old Face" pitchFamily="18" charset="0"/>
              </a:rPr>
              <a:t>tornados.The</a:t>
            </a:r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 swirling air is made </a:t>
            </a:r>
            <a:r>
              <a:rPr lang="en-US" sz="2800" dirty="0" err="1" smtClean="0">
                <a:solidFill>
                  <a:srgbClr val="FF0000"/>
                </a:solidFill>
                <a:latin typeface="Baskerville Old Face" pitchFamily="18" charset="0"/>
              </a:rPr>
              <a:t>visable</a:t>
            </a:r>
            <a:r>
              <a:rPr lang="en-US" sz="2800" dirty="0" smtClean="0">
                <a:solidFill>
                  <a:srgbClr val="FF0000"/>
                </a:solidFill>
                <a:latin typeface="Baskerville Old Face" pitchFamily="18" charset="0"/>
              </a:rPr>
              <a:t> by dust.</a:t>
            </a:r>
            <a:endParaRPr lang="en-US" sz="2800" dirty="0">
              <a:solidFill>
                <a:srgbClr val="FF0000"/>
              </a:solidFill>
              <a:latin typeface="Baskerville Old Face" pitchFamily="18" charset="0"/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53118"/>
            <a:ext cx="2895600" cy="365125"/>
          </a:xfrm>
        </p:spPr>
        <p:txBody>
          <a:bodyPr/>
          <a:lstStyle/>
          <a:p>
            <a:r>
              <a:rPr lang="en-US" sz="2000" dirty="0" smtClean="0"/>
              <a:t>Info. about.com 2013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313810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pattFill prst="shingle">
          <a:fgClr>
            <a:srgbClr val="FF0000"/>
          </a:fgClr>
          <a:bgClr>
            <a:schemeClr val="bg1"/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609600" y="-228600"/>
            <a:ext cx="8010014" cy="137160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What conditions cause </a:t>
            </a:r>
          </a:p>
          <a:p>
            <a:pPr algn="ctr"/>
            <a:r>
              <a:rPr lang="en-US" sz="5400" b="1" cap="all" spc="0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dust devils?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857089" y="1674673"/>
            <a:ext cx="9239197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-An atmospheric </a:t>
            </a: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disturbance caused </a:t>
            </a:r>
          </a:p>
          <a:p>
            <a:pPr algn="ctr"/>
            <a:r>
              <a:rPr lang="en-US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          by connective process</a:t>
            </a:r>
            <a:endParaRPr lang="en-US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0" y="6453118"/>
            <a:ext cx="2895600" cy="365125"/>
          </a:xfrm>
        </p:spPr>
        <p:txBody>
          <a:bodyPr/>
          <a:lstStyle/>
          <a:p>
            <a:r>
              <a:rPr lang="en-US" sz="2000" dirty="0" smtClean="0"/>
              <a:t>Info. about.com 2013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67117389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42000">
              <a:srgbClr val="FF0000"/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62077" y="0"/>
            <a:ext cx="9235440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How long does a Dust Devil last?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441905" y="2362200"/>
            <a:ext cx="622747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-A Dust Devil can last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 up to 20 min before </a:t>
            </a:r>
          </a:p>
          <a:p>
            <a:pPr algn="ctr"/>
            <a:r>
              <a:rPr lang="en-US" sz="5400" b="1" cap="none" spc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FFFFFF">
                        <a:tint val="40000"/>
                        <a:satMod val="250000"/>
                      </a:srgbClr>
                    </a:gs>
                    <a:gs pos="9000">
                      <a:srgbClr val="FFFFFF">
                        <a:tint val="52000"/>
                        <a:satMod val="300000"/>
                      </a:srgbClr>
                    </a:gs>
                    <a:gs pos="50000">
                      <a:srgbClr val="FFFFFF">
                        <a:shade val="20000"/>
                        <a:satMod val="300000"/>
                      </a:srgbClr>
                    </a:gs>
                    <a:gs pos="79000">
                      <a:srgbClr val="FFFFFF">
                        <a:tint val="52000"/>
                        <a:satMod val="300000"/>
                      </a:srgbClr>
                    </a:gs>
                    <a:gs pos="100000">
                      <a:srgbClr val="FFFFFF">
                        <a:tint val="40000"/>
                        <a:satMod val="250000"/>
                      </a:srgbClr>
                    </a:gs>
                  </a:gsLst>
                  <a:lin ang="5400000"/>
                </a:gradFill>
                <a:effectLst/>
              </a:rPr>
              <a:t>breaking apart</a:t>
            </a:r>
            <a:endParaRPr lang="en-US" sz="5400" b="1" cap="none" spc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FFFFFF">
                      <a:tint val="40000"/>
                      <a:satMod val="250000"/>
                    </a:srgbClr>
                  </a:gs>
                  <a:gs pos="9000">
                    <a:srgbClr val="FFFFFF">
                      <a:tint val="52000"/>
                      <a:satMod val="300000"/>
                    </a:srgbClr>
                  </a:gs>
                  <a:gs pos="50000">
                    <a:srgbClr val="FFFFFF">
                      <a:shade val="20000"/>
                      <a:satMod val="300000"/>
                    </a:srgbClr>
                  </a:gs>
                  <a:gs pos="79000">
                    <a:srgbClr val="FFFFFF">
                      <a:tint val="52000"/>
                      <a:satMod val="300000"/>
                    </a:srgbClr>
                  </a:gs>
                  <a:gs pos="100000">
                    <a:srgbClr val="FFFFFF">
                      <a:tint val="40000"/>
                      <a:satMod val="250000"/>
                    </a:srgb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0" y="6479623"/>
            <a:ext cx="2895600" cy="365125"/>
          </a:xfrm>
        </p:spPr>
        <p:txBody>
          <a:bodyPr/>
          <a:lstStyle/>
          <a:p>
            <a:r>
              <a:rPr lang="en-US" sz="2000" dirty="0" smtClean="0"/>
              <a:t>Wikipedia.com</a:t>
            </a:r>
            <a:r>
              <a:rPr lang="en-US" dirty="0" smtClean="0"/>
              <a:t>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49195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15416">
              <a:srgbClr val="55C58E"/>
            </a:gs>
            <a:gs pos="0">
              <a:srgbClr val="00B050"/>
            </a:gs>
            <a:gs pos="42000">
              <a:srgbClr val="FF0000"/>
            </a:gs>
            <a:gs pos="73333">
              <a:srgbClr val="FF00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419487" y="0"/>
            <a:ext cx="6252032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When does this</a:t>
            </a:r>
          </a:p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phenomenon occur?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704291" y="3187148"/>
            <a:ext cx="1084829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-Dust devils usually </a:t>
            </a:r>
          </a:p>
          <a:p>
            <a:pPr algn="ctr"/>
            <a:r>
              <a:rPr lang="en-US" sz="5400" b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r>
              <a:rPr lang="en-US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        </a:t>
            </a:r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occur on sunny days/windy.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0" y="6492875"/>
            <a:ext cx="2895600" cy="365125"/>
          </a:xfrm>
        </p:spPr>
        <p:txBody>
          <a:bodyPr/>
          <a:lstStyle/>
          <a:p>
            <a:r>
              <a:rPr lang="en-US" sz="2400" dirty="0" smtClean="0"/>
              <a:t>xweather.org  2013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10848023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95400" y="0"/>
            <a:ext cx="6897016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What kind of damage </a:t>
            </a:r>
          </a:p>
          <a:p>
            <a:pPr algn="ctr"/>
            <a:r>
              <a:rPr lang="en-US" sz="5400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can a Dust Devil do?</a:t>
            </a:r>
            <a:endParaRPr 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1210319" y="2967335"/>
            <a:ext cx="6723379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-A Dust Devil does no</a:t>
            </a:r>
          </a:p>
          <a:p>
            <a:pPr algn="ctr"/>
            <a:r>
              <a:rPr lang="en-US" sz="5400" b="1" cap="none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harm at all.</a:t>
            </a:r>
            <a:endParaRPr lang="en-US" sz="5400" b="1" cap="none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383886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</TotalTime>
  <Words>126</Words>
  <Application>Microsoft Office PowerPoint</Application>
  <PresentationFormat>On-screen Show (4:3)</PresentationFormat>
  <Paragraphs>26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Dust Devil 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Dust Devil </dc:title>
  <dc:creator>Haywood County Schools</dc:creator>
  <cp:lastModifiedBy>Haywood County Schools</cp:lastModifiedBy>
  <cp:revision>9</cp:revision>
  <dcterms:created xsi:type="dcterms:W3CDTF">2013-05-02T16:46:17Z</dcterms:created>
  <dcterms:modified xsi:type="dcterms:W3CDTF">2013-05-03T17:05:32Z</dcterms:modified>
</cp:coreProperties>
</file>